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vejo agora o manancial </a:t>
            </a:r>
          </a:p>
          <a:p>
            <a:r>
              <a:rPr lang="pt-BR" dirty="0"/>
              <a:t>Tão puro e perenal! </a:t>
            </a:r>
          </a:p>
          <a:p>
            <a:r>
              <a:rPr lang="pt-BR" dirty="0"/>
              <a:t>É o sangue que Jesus verteu </a:t>
            </a:r>
          </a:p>
          <a:p>
            <a:r>
              <a:rPr lang="pt-BR" dirty="0"/>
              <a:t>Quando, na cruz, morreu.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723F9-12C3-4D36-8D64-846ACA18F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vejo o rubro manancial </a:t>
            </a:r>
          </a:p>
          <a:p>
            <a:r>
              <a:rPr lang="pt-BR" dirty="0"/>
              <a:t>Que vem tirar-me todo o mal; </a:t>
            </a:r>
          </a:p>
          <a:p>
            <a:r>
              <a:rPr lang="pt-BR" dirty="0"/>
              <a:t>Ó, graças sejam ao Senhor! </a:t>
            </a:r>
          </a:p>
          <a:p>
            <a:r>
              <a:rPr lang="pt-BR" dirty="0"/>
              <a:t>Seu sangue é purificador.</a:t>
            </a:r>
          </a:p>
        </p:txBody>
      </p:sp>
    </p:spTree>
    <p:extLst>
      <p:ext uri="{BB962C8B-B14F-4D97-AF65-F5344CB8AC3E}">
        <p14:creationId xmlns:p14="http://schemas.microsoft.com/office/powerpoint/2010/main" val="27572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grande regeneração </a:t>
            </a:r>
          </a:p>
          <a:p>
            <a:r>
              <a:rPr lang="pt-BR" dirty="0"/>
              <a:t>Se faz no coração! </a:t>
            </a:r>
          </a:p>
          <a:p>
            <a:r>
              <a:rPr lang="pt-BR" dirty="0"/>
              <a:t>A natureza antiga, vil, </a:t>
            </a:r>
          </a:p>
          <a:p>
            <a:r>
              <a:rPr lang="pt-BR" dirty="0"/>
              <a:t>Não mais se mostra hostil.</a:t>
            </a:r>
          </a:p>
        </p:txBody>
      </p:sp>
    </p:spTree>
    <p:extLst>
      <p:ext uri="{BB962C8B-B14F-4D97-AF65-F5344CB8AC3E}">
        <p14:creationId xmlns:p14="http://schemas.microsoft.com/office/powerpoint/2010/main" val="223781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723F9-12C3-4D36-8D64-846ACA18F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vejo o rubro manancial </a:t>
            </a:r>
          </a:p>
          <a:p>
            <a:r>
              <a:rPr lang="pt-BR" dirty="0"/>
              <a:t>Que vem tirar-me todo o mal; </a:t>
            </a:r>
          </a:p>
          <a:p>
            <a:r>
              <a:rPr lang="pt-BR" dirty="0"/>
              <a:t>Ó, graças sejam ao Senhor! </a:t>
            </a:r>
          </a:p>
          <a:p>
            <a:r>
              <a:rPr lang="pt-BR" dirty="0"/>
              <a:t>Seu sangue é purificador.</a:t>
            </a:r>
          </a:p>
        </p:txBody>
      </p:sp>
    </p:spTree>
    <p:extLst>
      <p:ext uri="{BB962C8B-B14F-4D97-AF65-F5344CB8AC3E}">
        <p14:creationId xmlns:p14="http://schemas.microsoft.com/office/powerpoint/2010/main" val="20736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ando agora à luz do Céu: </a:t>
            </a:r>
          </a:p>
          <a:p>
            <a:r>
              <a:rPr lang="pt-BR" dirty="0"/>
              <a:t>Está remido o réu!</a:t>
            </a:r>
          </a:p>
          <a:p>
            <a:r>
              <a:rPr lang="pt-BR" dirty="0"/>
              <a:t>Vestidos brancos Cristo dá, </a:t>
            </a:r>
          </a:p>
          <a:p>
            <a:r>
              <a:rPr lang="pt-BR" dirty="0"/>
              <a:t>E sempre guiará. </a:t>
            </a:r>
          </a:p>
        </p:txBody>
      </p:sp>
    </p:spTree>
    <p:extLst>
      <p:ext uri="{BB962C8B-B14F-4D97-AF65-F5344CB8AC3E}">
        <p14:creationId xmlns:p14="http://schemas.microsoft.com/office/powerpoint/2010/main" val="407699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723F9-12C3-4D36-8D64-846ACA18F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vejo o rubro manancial </a:t>
            </a:r>
          </a:p>
          <a:p>
            <a:r>
              <a:rPr lang="pt-BR" dirty="0"/>
              <a:t>Que vem tirar-me todo o mal; </a:t>
            </a:r>
          </a:p>
          <a:p>
            <a:r>
              <a:rPr lang="pt-BR" dirty="0"/>
              <a:t>Ó, graças sejam ao Senhor! </a:t>
            </a:r>
          </a:p>
          <a:p>
            <a:r>
              <a:rPr lang="pt-BR" dirty="0"/>
              <a:t>Seu sangue é purificador.</a:t>
            </a:r>
          </a:p>
        </p:txBody>
      </p:sp>
    </p:spTree>
    <p:extLst>
      <p:ext uri="{BB962C8B-B14F-4D97-AF65-F5344CB8AC3E}">
        <p14:creationId xmlns:p14="http://schemas.microsoft.com/office/powerpoint/2010/main" val="20091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imenso revelou </a:t>
            </a:r>
          </a:p>
          <a:p>
            <a:r>
              <a:rPr lang="pt-BR" dirty="0"/>
              <a:t>Quem sangue derramou;</a:t>
            </a:r>
          </a:p>
          <a:p>
            <a:r>
              <a:rPr lang="pt-BR" dirty="0"/>
              <a:t>Por toda a vida hei de cantar </a:t>
            </a:r>
          </a:p>
          <a:p>
            <a:r>
              <a:rPr lang="pt-BR" dirty="0"/>
              <a:t>A redenção sem-par.</a:t>
            </a:r>
          </a:p>
        </p:txBody>
      </p:sp>
    </p:spTree>
    <p:extLst>
      <p:ext uri="{BB962C8B-B14F-4D97-AF65-F5344CB8AC3E}">
        <p14:creationId xmlns:p14="http://schemas.microsoft.com/office/powerpoint/2010/main" val="143804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RUBRO MANANCIAL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723F9-12C3-4D36-8D64-846ACA18F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vejo o rubro manancial </a:t>
            </a:r>
          </a:p>
          <a:p>
            <a:r>
              <a:rPr lang="pt-BR" dirty="0"/>
              <a:t>Que vem tirar-me todo o mal; </a:t>
            </a:r>
          </a:p>
          <a:p>
            <a:r>
              <a:rPr lang="pt-BR" dirty="0"/>
              <a:t>Ó, graças sejam ao Senhor! </a:t>
            </a:r>
          </a:p>
          <a:p>
            <a:r>
              <a:rPr lang="pt-BR" dirty="0"/>
              <a:t>Seu sangue é purificador.</a:t>
            </a:r>
          </a:p>
        </p:txBody>
      </p:sp>
    </p:spTree>
    <p:extLst>
      <p:ext uri="{BB962C8B-B14F-4D97-AF65-F5344CB8AC3E}">
        <p14:creationId xmlns:p14="http://schemas.microsoft.com/office/powerpoint/2010/main" val="16230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215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RUBRO MANANCIAL</vt:lpstr>
      <vt:lpstr>O RUBRO MANANCIAL</vt:lpstr>
      <vt:lpstr>O RUBRO MANANCIAL</vt:lpstr>
      <vt:lpstr>O RUBRO MANANCIAL</vt:lpstr>
      <vt:lpstr>O RUBRO MANANCIAL</vt:lpstr>
      <vt:lpstr>O RUBRO MANANCIAL</vt:lpstr>
      <vt:lpstr>O RUBRO MANANCIAL</vt:lpstr>
      <vt:lpstr>O RUBRO MANANCIAL</vt:lpstr>
      <vt:lpstr>O RUBRO MANANCIAL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2019-06-12T23:28:34Z</dcterms:modified>
</cp:coreProperties>
</file>